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0" r:id="rId4"/>
    <p:sldId id="259" r:id="rId5"/>
    <p:sldId id="261" r:id="rId6"/>
    <p:sldId id="262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3429"/>
    <a:srgbClr val="F7F7F7"/>
    <a:srgbClr val="F2F2F2"/>
    <a:srgbClr val="EAEA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056"/>
    <p:restoredTop sz="94643"/>
  </p:normalViewPr>
  <p:slideViewPr>
    <p:cSldViewPr snapToGrid="0" snapToObjects="1">
      <p:cViewPr varScale="1">
        <p:scale>
          <a:sx n="86" d="100"/>
          <a:sy n="86" d="100"/>
        </p:scale>
        <p:origin x="248" y="92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presProps" Target="presProps.xml"/><Relationship Id="rId9" Type="http://schemas.openxmlformats.org/officeDocument/2006/relationships/viewProps" Target="viewProps.xml"/><Relationship Id="rId10" Type="http://schemas.openxmlformats.org/officeDocument/2006/relationships/theme" Target="theme/theme1.xml"/><Relationship Id="rId1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1A70148-AF10-3448-8D65-41F26B0565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58BAD206-4162-CB4C-BB82-F93EE4EFF4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AB6B292-5EBA-FF44-ACD5-AF3F60B78A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D1DBEF-1F80-7242-A2BD-7243CC0C6A72}" type="datetimeFigureOut">
              <a:rPr lang="en-US" smtClean="0"/>
              <a:t>1/15/19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97291B9F-5ABB-CF43-9C62-EC7D51B6DB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8C926BD-694E-1246-9A92-2F8D30D543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089E5-FD26-4B43-A9EE-1169A65690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2106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1957EDE-D55A-FA40-A90E-B74722486D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B6E782D8-2AD5-E242-A2FA-7FB0311A42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39E840FF-C5B6-CE41-94FA-249ABC1CEF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D1DBEF-1F80-7242-A2BD-7243CC0C6A72}" type="datetimeFigureOut">
              <a:rPr lang="en-US" smtClean="0"/>
              <a:t>1/15/19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C9706B03-3DBD-9242-BBCD-C34239F967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37862A52-E2F9-DE43-B635-7652379B2F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089E5-FD26-4B43-A9EE-1169A65690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8166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2BD2B711-8690-B04B-8907-28C998FBD5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77F7930D-49A8-CA4B-91AF-1E095DF025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F19BEB69-A81E-8547-A18A-3AB454AA9A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D1DBEF-1F80-7242-A2BD-7243CC0C6A72}" type="datetimeFigureOut">
              <a:rPr lang="en-US" smtClean="0"/>
              <a:t>1/15/19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6E2EE7E8-F260-6A4E-97D3-CB1CF1E0EE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C2BCA28-CA71-754A-B6A3-C17A6D9987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089E5-FD26-4B43-A9EE-1169A65690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3453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5986D50-E3B7-484C-BD52-F0B24DE83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770DD5A-D059-5940-96DE-54B5F27B31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0CC2F21B-BE6A-FB45-AC73-82B7C841A5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D1DBEF-1F80-7242-A2BD-7243CC0C6A72}" type="datetimeFigureOut">
              <a:rPr lang="en-US" smtClean="0"/>
              <a:t>1/15/19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E9CF8E4C-8F91-1F41-B60B-4AA8B99F4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EB25B283-57C9-8B4F-A392-C9D02597EA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089E5-FD26-4B43-A9EE-1169A65690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6413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EDF8FDF-4F76-D942-9E50-ACA8D7CC65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C46F8AE8-9792-1843-A909-1FDA60EB2F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6D60D43D-DB90-734D-AA88-5D9EA4F35D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D1DBEF-1F80-7242-A2BD-7243CC0C6A72}" type="datetimeFigureOut">
              <a:rPr lang="en-US" smtClean="0"/>
              <a:t>1/15/19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E2BD7288-E28E-4842-B928-2EFF2043E5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83DDB322-B80F-F142-939E-411A5A3D8F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089E5-FD26-4B43-A9EE-1169A65690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2021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CE91754-128F-AF4A-9A49-D78BCCC202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258FBF0-5DF2-2D49-AB2F-D594603363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3BD5A2E9-EA6C-0C45-89FE-0F7D17B86F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AFB0C48D-D095-7646-9258-7F16CD28D6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D1DBEF-1F80-7242-A2BD-7243CC0C6A72}" type="datetimeFigureOut">
              <a:rPr lang="en-US" smtClean="0"/>
              <a:t>1/15/19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9BEB82AB-BE44-2F49-A67C-54937F13F3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CF7CDC90-3D60-804F-83D0-A477296E5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089E5-FD26-4B43-A9EE-1169A65690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493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BFAC92B-2543-0442-8426-B15221DD8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43B549B8-FAF4-0C4D-8766-1F3905B72D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4CEA8D44-C3AC-DD47-BC46-6F09934905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165F510C-231A-2647-9510-180B776E43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42B73DD6-76F4-9A40-BCAF-7E68FE8095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484354F7-CF3E-A54D-93B0-70819495E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D1DBEF-1F80-7242-A2BD-7243CC0C6A72}" type="datetimeFigureOut">
              <a:rPr lang="en-US" smtClean="0"/>
              <a:t>1/15/19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68217601-E8B1-8844-BEE9-2AF808C559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3D50BF91-F236-274C-B73A-CBF9DDBF80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089E5-FD26-4B43-A9EE-1169A65690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9486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6873663-E6EC-CA49-876D-A51CA8EE0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12D821F2-A587-9244-AA2F-C60C12989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D1DBEF-1F80-7242-A2BD-7243CC0C6A72}" type="datetimeFigureOut">
              <a:rPr lang="en-US" smtClean="0"/>
              <a:t>1/15/19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F758425C-9218-5444-BD56-194D3C2468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6B82B63D-340E-5B4B-9023-E584D8050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089E5-FD26-4B43-A9EE-1169A65690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3147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C857C114-41BB-134A-A731-EF2A17B157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D1DBEF-1F80-7242-A2BD-7243CC0C6A72}" type="datetimeFigureOut">
              <a:rPr lang="en-US" smtClean="0"/>
              <a:t>1/15/19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F1059AE3-4E6C-1C40-BA8E-FA5736460E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2AED8CAC-C38E-F444-8D18-425FB6F2A5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089E5-FD26-4B43-A9EE-1169A65690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1848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FBD2E23-482A-EA42-96C1-EEC12490FF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5181392-12B6-1047-AE9E-26194764FF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731965AE-E6FD-4347-A2F6-75257683AF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2A0788FE-6BD9-A849-95D2-67643D707D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D1DBEF-1F80-7242-A2BD-7243CC0C6A72}" type="datetimeFigureOut">
              <a:rPr lang="en-US" smtClean="0"/>
              <a:t>1/15/19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21814EF8-5525-B647-A81E-2A8725D904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13084A5F-858D-7D47-8AF2-7E1E97AC4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089E5-FD26-4B43-A9EE-1169A65690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0322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CC11430-1498-8941-842B-1F785F6844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65227E4D-78C6-3C42-A8AB-4E3C506B1CC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88D48295-EA11-5A49-9585-9CE8C825D7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D5A4DF41-0E2D-EB45-B4FA-D590E5F302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D1DBEF-1F80-7242-A2BD-7243CC0C6A72}" type="datetimeFigureOut">
              <a:rPr lang="en-US" smtClean="0"/>
              <a:t>1/15/19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F3EE1714-90B6-EA4A-AABF-DFB1EED71D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88F17225-868C-FA4D-9E7D-2BF965E6F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089E5-FD26-4B43-A9EE-1169A65690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4018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306663D6-6D88-3645-B0B9-8714BC295A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AFF00404-3C1C-774B-AE23-31332324EC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42A061BA-E68B-9248-A814-FCFC1F2F3B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D1DBEF-1F80-7242-A2BD-7243CC0C6A72}" type="datetimeFigureOut">
              <a:rPr lang="en-US" smtClean="0"/>
              <a:t>1/15/19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C5A00F9F-F072-C24A-AC7E-6AABA5E0A5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6EFB4954-954D-7949-B793-63E0E71B6F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D089E5-FD26-4B43-A9EE-1169A65690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1911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4" Type="http://schemas.openxmlformats.org/officeDocument/2006/relationships/image" Target="../media/image4.emf"/><Relationship Id="rId5" Type="http://schemas.openxmlformats.org/officeDocument/2006/relationships/image" Target="../media/image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4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1.emf"/><Relationship Id="rId5" Type="http://schemas.openxmlformats.org/officeDocument/2006/relationships/image" Target="../media/image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emf"/><Relationship Id="rId3" Type="http://schemas.openxmlformats.org/officeDocument/2006/relationships/image" Target="../media/image10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4" Type="http://schemas.openxmlformats.org/officeDocument/2006/relationships/image" Target="../media/image9.emf"/><Relationship Id="rId5" Type="http://schemas.openxmlformats.org/officeDocument/2006/relationships/image" Target="../media/image11.tiff"/><Relationship Id="rId6" Type="http://schemas.openxmlformats.org/officeDocument/2006/relationships/image" Target="../media/image12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BDAA2C41-444A-C44A-9957-C79C86132F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7562" y="1438476"/>
            <a:ext cx="5143067" cy="3133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0532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xmlns="" id="{E42434E7-2FA2-DB4E-9B6A-26083791DD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513" y="998977"/>
            <a:ext cx="3314047" cy="59090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E173796D-C0F8-D149-B5C6-B902BC1258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2675562" cy="534285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>
                <a:latin typeface="Comic Sans MS" panose="030F0902030302020204" pitchFamily="66" charset="0"/>
              </a:rPr>
              <a:t>Think It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xmlns="" id="{87EE5B9D-3DB2-CF44-93AF-EAAE2F71BDCE}"/>
              </a:ext>
            </a:extLst>
          </p:cNvPr>
          <p:cNvCxnSpPr>
            <a:cxnSpLocks/>
          </p:cNvCxnSpPr>
          <p:nvPr/>
        </p:nvCxnSpPr>
        <p:spPr>
          <a:xfrm>
            <a:off x="1387638" y="998977"/>
            <a:ext cx="1611594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itle 1">
            <a:extLst>
              <a:ext uri="{FF2B5EF4-FFF2-40B4-BE49-F238E27FC236}">
                <a16:creationId xmlns:a16="http://schemas.microsoft.com/office/drawing/2014/main" xmlns="" id="{BB0B428B-6B7A-3C46-BE42-D4C57C663006}"/>
              </a:ext>
            </a:extLst>
          </p:cNvPr>
          <p:cNvSpPr txBox="1">
            <a:spLocks/>
          </p:cNvSpPr>
          <p:nvPr/>
        </p:nvSpPr>
        <p:spPr>
          <a:xfrm>
            <a:off x="4679272" y="365125"/>
            <a:ext cx="2675562" cy="5342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>
                <a:latin typeface="Comic Sans MS" panose="030F0902030302020204" pitchFamily="66" charset="0"/>
              </a:rPr>
              <a:t>Design It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xmlns="" id="{9A157254-9223-F544-845F-46A032E0A005}"/>
              </a:ext>
            </a:extLst>
          </p:cNvPr>
          <p:cNvCxnSpPr>
            <a:cxnSpLocks/>
          </p:cNvCxnSpPr>
          <p:nvPr/>
        </p:nvCxnSpPr>
        <p:spPr>
          <a:xfrm>
            <a:off x="5131174" y="998977"/>
            <a:ext cx="1818266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itle 1">
            <a:extLst>
              <a:ext uri="{FF2B5EF4-FFF2-40B4-BE49-F238E27FC236}">
                <a16:creationId xmlns:a16="http://schemas.microsoft.com/office/drawing/2014/main" xmlns="" id="{66043DD0-CC32-DE40-B3A8-E83E2EED6AD2}"/>
              </a:ext>
            </a:extLst>
          </p:cNvPr>
          <p:cNvSpPr txBox="1">
            <a:spLocks/>
          </p:cNvSpPr>
          <p:nvPr/>
        </p:nvSpPr>
        <p:spPr>
          <a:xfrm>
            <a:off x="8437906" y="353141"/>
            <a:ext cx="2675562" cy="5342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>
                <a:latin typeface="Comic Sans MS" panose="030F0902030302020204" pitchFamily="66" charset="0"/>
              </a:rPr>
              <a:t>Build It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xmlns="" id="{7E3D70E1-90AB-F242-95AC-DFFA8C9E0744}"/>
              </a:ext>
            </a:extLst>
          </p:cNvPr>
          <p:cNvCxnSpPr>
            <a:cxnSpLocks/>
          </p:cNvCxnSpPr>
          <p:nvPr/>
        </p:nvCxnSpPr>
        <p:spPr>
          <a:xfrm>
            <a:off x="9060496" y="986993"/>
            <a:ext cx="1424624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xmlns="" id="{43FD63E6-02DF-C34C-8E71-1439555AA1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5073" y="1866670"/>
            <a:ext cx="4657344" cy="546872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xmlns="" id="{5519579D-33EF-334F-9B83-DB3EA95BBB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2989" y="1866670"/>
            <a:ext cx="2268128" cy="514109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xmlns="" id="{B79D35FA-335C-0445-82A6-FC1DFCF67F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0809" y="6136679"/>
            <a:ext cx="816895" cy="497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1073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xmlns="" id="{B79D35FA-335C-0445-82A6-FC1DFCF67F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809" y="6136679"/>
            <a:ext cx="816895" cy="497711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xmlns="" id="{16B62C53-DD54-2448-92EB-C7D67FA31C58}"/>
              </a:ext>
            </a:extLst>
          </p:cNvPr>
          <p:cNvGrpSpPr/>
          <p:nvPr/>
        </p:nvGrpSpPr>
        <p:grpSpPr>
          <a:xfrm>
            <a:off x="1566603" y="144564"/>
            <a:ext cx="9296469" cy="6613217"/>
            <a:chOff x="3721040" y="578734"/>
            <a:chExt cx="8151905" cy="5799011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xmlns="" id="{B7C67314-C716-9E4E-A649-28C484557A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333706">
              <a:off x="3721040" y="578734"/>
              <a:ext cx="8020798" cy="5667904"/>
            </a:xfrm>
            <a:prstGeom prst="rect">
              <a:avLst/>
            </a:prstGeom>
            <a:effectLst>
              <a:outerShdw blurRad="177800" sx="102000" sy="102000" algn="ctr" rotWithShape="0">
                <a:prstClr val="black">
                  <a:alpha val="20000"/>
                </a:prstClr>
              </a:outerShdw>
            </a:effectLst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xmlns="" id="{6D378D08-36D1-6F49-B868-70981D5E02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7050">
              <a:off x="3852147" y="709841"/>
              <a:ext cx="8020798" cy="5667904"/>
            </a:xfrm>
            <a:prstGeom prst="rect">
              <a:avLst/>
            </a:prstGeom>
            <a:effectLst>
              <a:outerShdw blurRad="177800" sx="102000" sy="102000" algn="ctr" rotWithShape="0">
                <a:prstClr val="black">
                  <a:alpha val="20000"/>
                </a:prstClr>
              </a:outerShdw>
            </a:effectLst>
          </p:spPr>
        </p:pic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642B762B-349C-5A46-AFC2-EE2729CCE0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8805" y="195072"/>
            <a:ext cx="9302548" cy="6573653"/>
          </a:xfrm>
          <a:prstGeom prst="rect">
            <a:avLst/>
          </a:prstGeom>
          <a:effectLst>
            <a:outerShdw blurRad="114300" sx="102000" sy="102000" algn="ctr" rotWithShape="0">
              <a:prstClr val="black">
                <a:alpha val="18000"/>
              </a:prstClr>
            </a:outerShdw>
          </a:effectLst>
        </p:spPr>
      </p:pic>
      <p:sp>
        <p:nvSpPr>
          <p:cNvPr id="20" name="Title 1">
            <a:extLst>
              <a:ext uri="{FF2B5EF4-FFF2-40B4-BE49-F238E27FC236}">
                <a16:creationId xmlns:a16="http://schemas.microsoft.com/office/drawing/2014/main" xmlns="" id="{9DAF00BD-E5E8-B844-8518-2D4B9BEF9885}"/>
              </a:ext>
            </a:extLst>
          </p:cNvPr>
          <p:cNvSpPr txBox="1">
            <a:spLocks/>
          </p:cNvSpPr>
          <p:nvPr/>
        </p:nvSpPr>
        <p:spPr>
          <a:xfrm>
            <a:off x="1488805" y="1"/>
            <a:ext cx="9302547" cy="35356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400" b="1">
                <a:latin typeface="Comic Sans MS" panose="030F0902030302020204" pitchFamily="66" charset="0"/>
              </a:rPr>
              <a:t>Sample Submission</a:t>
            </a:r>
            <a:endParaRPr lang="en-US" sz="1400" b="1" dirty="0">
              <a:latin typeface="Comic Sans MS" panose="030F09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24488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B0E4FA18-89F3-684C-AC76-1F8D8D621E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5142" y="3792370"/>
            <a:ext cx="2419038" cy="241903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43DCE3E4-FF57-0042-8F80-F16CAF8AC3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0741" y="5882"/>
            <a:ext cx="3349233" cy="6542847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xmlns="" id="{95098627-5668-134D-9F18-E792C43918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3237373" cy="534285"/>
          </a:xfrm>
        </p:spPr>
        <p:txBody>
          <a:bodyPr>
            <a:normAutofit/>
          </a:bodyPr>
          <a:lstStyle/>
          <a:p>
            <a:r>
              <a:rPr lang="en-US" sz="1800" b="1" dirty="0">
                <a:latin typeface="Comic Sans MS" panose="030F0902030302020204" pitchFamily="66" charset="0"/>
              </a:rPr>
              <a:t>Make It Happen Winner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xmlns="" id="{156400FC-7165-0C4E-8DDA-F913B042912F}"/>
              </a:ext>
            </a:extLst>
          </p:cNvPr>
          <p:cNvCxnSpPr>
            <a:cxnSpLocks/>
          </p:cNvCxnSpPr>
          <p:nvPr/>
        </p:nvCxnSpPr>
        <p:spPr>
          <a:xfrm>
            <a:off x="932014" y="896236"/>
            <a:ext cx="2561199" cy="3174"/>
          </a:xfrm>
          <a:prstGeom prst="line">
            <a:avLst/>
          </a:prstGeom>
          <a:ln w="22225">
            <a:solidFill>
              <a:schemeClr val="tx1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82183B75-137B-7544-B2F5-496CE8B62F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809" y="6136679"/>
            <a:ext cx="816895" cy="4977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0EF620DB-CB74-9646-9C76-AA86DB6F6C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9609" y="1021631"/>
            <a:ext cx="2547717" cy="4522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4981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82183B75-137B-7544-B2F5-496CE8B62F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809" y="6136679"/>
            <a:ext cx="816895" cy="49771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000" y="584200"/>
            <a:ext cx="8128000" cy="568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766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43DCE3E4-FF57-0042-8F80-F16CAF8AC3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0741" y="5882"/>
            <a:ext cx="3349233" cy="6542847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xmlns="" id="{95098627-5668-134D-9F18-E792C43918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3237373" cy="534285"/>
          </a:xfrm>
        </p:spPr>
        <p:txBody>
          <a:bodyPr>
            <a:normAutofit/>
          </a:bodyPr>
          <a:lstStyle/>
          <a:p>
            <a:r>
              <a:rPr lang="en-US" sz="1800" b="1" dirty="0">
                <a:latin typeface="Comic Sans MS" panose="030F0902030302020204" pitchFamily="66" charset="0"/>
              </a:rPr>
              <a:t>Make It Happen Winner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xmlns="" id="{156400FC-7165-0C4E-8DDA-F913B042912F}"/>
              </a:ext>
            </a:extLst>
          </p:cNvPr>
          <p:cNvCxnSpPr>
            <a:cxnSpLocks/>
          </p:cNvCxnSpPr>
          <p:nvPr/>
        </p:nvCxnSpPr>
        <p:spPr>
          <a:xfrm>
            <a:off x="932014" y="896236"/>
            <a:ext cx="2561199" cy="3174"/>
          </a:xfrm>
          <a:prstGeom prst="line">
            <a:avLst/>
          </a:prstGeom>
          <a:ln w="22225">
            <a:solidFill>
              <a:schemeClr val="tx1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82183B75-137B-7544-B2F5-496CE8B62F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809" y="6136679"/>
            <a:ext cx="816895" cy="4977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0EF620DB-CB74-9646-9C76-AA86DB6F6C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9609" y="1021631"/>
            <a:ext cx="2547717" cy="452219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95143" y="4184903"/>
            <a:ext cx="2363826" cy="2363826"/>
          </a:xfrm>
          <a:prstGeom prst="rect">
            <a:avLst/>
          </a:prstGeom>
          <a:effectLst>
            <a:softEdge rad="165100"/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23986" y="896236"/>
            <a:ext cx="2718962" cy="4774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5444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204</TotalTime>
  <Words>16</Words>
  <Application>Microsoft Macintosh PowerPoint</Application>
  <PresentationFormat>Widescreen</PresentationFormat>
  <Paragraphs>6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Calibri</vt:lpstr>
      <vt:lpstr>Calibri Light</vt:lpstr>
      <vt:lpstr>Comic Sans MS</vt:lpstr>
      <vt:lpstr>Office Theme</vt:lpstr>
      <vt:lpstr>PowerPoint Presentation</vt:lpstr>
      <vt:lpstr>Think It</vt:lpstr>
      <vt:lpstr>PowerPoint Presentation</vt:lpstr>
      <vt:lpstr>Make It Happen Winner</vt:lpstr>
      <vt:lpstr>PowerPoint Presentation</vt:lpstr>
      <vt:lpstr>Make It Happen Winner</vt:lpstr>
    </vt:vector>
  </TitlesOfParts>
  <Company/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16</cp:revision>
  <dcterms:created xsi:type="dcterms:W3CDTF">2018-04-23T19:49:11Z</dcterms:created>
  <dcterms:modified xsi:type="dcterms:W3CDTF">2019-01-15T18:33:49Z</dcterms:modified>
</cp:coreProperties>
</file>